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A75"/>
    <a:srgbClr val="C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12" autoAdjust="0"/>
  </p:normalViewPr>
  <p:slideViewPr>
    <p:cSldViewPr snapToGrid="0">
      <p:cViewPr>
        <p:scale>
          <a:sx n="66" d="100"/>
          <a:sy n="66" d="100"/>
        </p:scale>
        <p:origin x="104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3ECEABD-58F0-41C6-A1B5-F6BCA99201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24CFB2-AD5F-4363-9017-5DD74EA63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36900-A273-4192-A5F3-D1D52B781480}" type="datetimeFigureOut">
              <a:rPr lang="es-ES" smtClean="0"/>
              <a:t>14/10/2021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5FA4A3-C7C2-4A5D-BD7B-6E9B206E4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E1097B-EDEA-44B3-8B20-0934D4301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287E5-8F30-4233-B83B-DACBFA4352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899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68E-82C9-4335-AB18-48A43B8F09ED}" type="datetimeFigureOut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3837-1EA1-4185-B041-082E69BD8CF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822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837-1EA1-4185-B041-082E69BD8C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45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A5B8F1-8BA2-463E-A233-EBF9544C9EAD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C2A1C6-30E4-4BB7-B0A5-81DD08B863BE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CF2578-F7E1-4AE6-A9CE-31E003EE66BF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A9532B-B965-4CFD-8C70-7B573D9714E9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E1E6C-3F7B-4A58-8073-DE91827AE258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3625D-CCA1-46AC-98D2-F055DCE80F3A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63EFB8-5C08-4008-9B97-F8176CD39737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11" name="Marcador de posición de pie de pá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1E37C-8E03-4609-A442-8667C3A8EBD8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D2C8A-0368-46E3-8AD5-64D54475A9B4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7F92E6-92B8-4BFC-AB1C-994666EF2AAA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39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3E37CA-EF91-46B6-A2E7-BD02FAF2079C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EFF3C2B-FE6D-42D4-BBB0-67A75FA1ED9C}" type="datetime1">
              <a:rPr lang="es-ES" noProof="0" smtClean="0"/>
              <a:t>14/10/2021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13" name="Imagen 12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827052F-65C1-426A-AC15-079E0F072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58" t="3177" r="6996" b="3054"/>
          <a:stretch/>
        </p:blipFill>
        <p:spPr>
          <a:xfrm>
            <a:off x="0" y="-4572"/>
            <a:ext cx="12191999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247" y="-180012"/>
            <a:ext cx="4163650" cy="3255264"/>
          </a:xfrm>
        </p:spPr>
        <p:txBody>
          <a:bodyPr rtlCol="0">
            <a:normAutofit/>
          </a:bodyPr>
          <a:lstStyle/>
          <a:p>
            <a:pPr rtl="0"/>
            <a:r>
              <a:rPr lang="es-ES" sz="6600" b="1" i="1" dirty="0">
                <a:solidFill>
                  <a:schemeClr val="bg1"/>
                </a:solidFill>
                <a:latin typeface="Asap SemiBold" pitchFamily="2" charset="0"/>
              </a:rPr>
              <a:t>Calculate+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48" y="3782748"/>
            <a:ext cx="4163649" cy="1367102"/>
          </a:xfrm>
        </p:spPr>
        <p:txBody>
          <a:bodyPr rtlCol="0">
            <a:normAutofit/>
          </a:bodyPr>
          <a:lstStyle/>
          <a:p>
            <a:pPr algn="just" rtl="0"/>
            <a:r>
              <a:rPr lang="es-CL" sz="2400" i="1" dirty="0">
                <a:latin typeface="Arial Narrow" panose="020B0606020202030204" pitchFamily="34" charset="0"/>
              </a:rPr>
              <a:t>Una calculadora única y multipropósito que viene para facilitarte la vida cotidiana.</a:t>
            </a:r>
            <a:endParaRPr lang="es-ES" sz="2400" i="1" dirty="0">
              <a:latin typeface="Arial Narrow" panose="020B060602020203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B60F43-6C34-4A83-AAAD-776A1F7A53BD}"/>
              </a:ext>
            </a:extLst>
          </p:cNvPr>
          <p:cNvSpPr/>
          <p:nvPr/>
        </p:nvSpPr>
        <p:spPr>
          <a:xfrm>
            <a:off x="11815864" y="768096"/>
            <a:ext cx="376136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79A2B3D3-BD05-473D-BFE5-ECDE584D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43" y="903514"/>
            <a:ext cx="904257" cy="10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Mano de persona sosteniendo teléfono celular en la mano&#10;&#10;Descripción generada automáticamente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5" r="19183" b="25181"/>
          <a:stretch/>
        </p:blipFill>
        <p:spPr>
          <a:xfrm>
            <a:off x="2383" y="0"/>
            <a:ext cx="1218961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</p:txBody>
      </p:sp>
    </p:spTree>
    <p:extLst>
      <p:ext uri="{BB962C8B-B14F-4D97-AF65-F5344CB8AC3E}">
        <p14:creationId xmlns:p14="http://schemas.microsoft.com/office/powerpoint/2010/main" val="165344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9" b="-40"/>
          <a:stretch/>
        </p:blipFill>
        <p:spPr>
          <a:xfrm>
            <a:off x="2383" y="-470861"/>
            <a:ext cx="12189617" cy="772800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Listado de Tareas Pendientes</a:t>
            </a:r>
          </a:p>
        </p:txBody>
      </p:sp>
    </p:spTree>
    <p:extLst>
      <p:ext uri="{BB962C8B-B14F-4D97-AF65-F5344CB8AC3E}">
        <p14:creationId xmlns:p14="http://schemas.microsoft.com/office/powerpoint/2010/main" val="151254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924175C-4052-4D18-A0E0-59A2D0A1B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3" r="9846" b="16098"/>
          <a:stretch/>
        </p:blipFill>
        <p:spPr>
          <a:xfrm>
            <a:off x="2384" y="0"/>
            <a:ext cx="12187234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3857C-5A61-45DF-A423-289C65FF0E88}"/>
              </a:ext>
            </a:extLst>
          </p:cNvPr>
          <p:cNvSpPr/>
          <p:nvPr/>
        </p:nvSpPr>
        <p:spPr>
          <a:xfrm>
            <a:off x="0" y="768096"/>
            <a:ext cx="4648200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69CEE1-D1EA-4DEB-AB9D-8A150F5C7234}"/>
              </a:ext>
            </a:extLst>
          </p:cNvPr>
          <p:cNvSpPr/>
          <p:nvPr/>
        </p:nvSpPr>
        <p:spPr>
          <a:xfrm>
            <a:off x="11813482" y="768096"/>
            <a:ext cx="376135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501840-C18D-4B53-A39D-C5943B659901}"/>
              </a:ext>
            </a:extLst>
          </p:cNvPr>
          <p:cNvSpPr txBox="1"/>
          <p:nvPr/>
        </p:nvSpPr>
        <p:spPr>
          <a:xfrm>
            <a:off x="219997" y="2127143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800" i="1" dirty="0">
                <a:solidFill>
                  <a:schemeClr val="bg1"/>
                </a:solidFill>
                <a:latin typeface="Asap SemiBold" pitchFamily="2" charset="0"/>
              </a:rPr>
              <a:t>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AC46D7-E025-4C9E-936E-4DED2506EBDF}"/>
              </a:ext>
            </a:extLst>
          </p:cNvPr>
          <p:cNvSpPr txBox="1"/>
          <p:nvPr/>
        </p:nvSpPr>
        <p:spPr>
          <a:xfrm>
            <a:off x="219997" y="3093558"/>
            <a:ext cx="4018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Calculadora con 4 operaciones aritméticas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Listado de Tareas Pendientes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Conversor de CLP a Monedas extranjeras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BF017DF5-3151-4907-B5FC-EBB02BD78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505" t="9172" r="1505" b="908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D81E9B2-DB3C-4D59-9622-E1510D18EC47}"/>
              </a:ext>
            </a:extLst>
          </p:cNvPr>
          <p:cNvSpPr/>
          <p:nvPr/>
        </p:nvSpPr>
        <p:spPr>
          <a:xfrm>
            <a:off x="15334" y="771905"/>
            <a:ext cx="4647600" cy="531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2A61AD-795D-406A-83C1-FCD6A76CAF07}"/>
              </a:ext>
            </a:extLst>
          </p:cNvPr>
          <p:cNvSpPr/>
          <p:nvPr/>
        </p:nvSpPr>
        <p:spPr>
          <a:xfrm>
            <a:off x="11815865" y="764286"/>
            <a:ext cx="376135" cy="5321808"/>
          </a:xfrm>
          <a:prstGeom prst="rect">
            <a:avLst/>
          </a:prstGeom>
          <a:solidFill>
            <a:srgbClr val="A2D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67496-9907-41C2-B5F9-37AE35E9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870" y="764286"/>
            <a:ext cx="5314189" cy="53141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B6E7437-3708-4D25-8C05-80AAB1217B43}"/>
              </a:ext>
            </a:extLst>
          </p:cNvPr>
          <p:cNvSpPr txBox="1"/>
          <p:nvPr/>
        </p:nvSpPr>
        <p:spPr>
          <a:xfrm>
            <a:off x="289534" y="3136611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Asap SemiBold" pitchFamily="2" charset="0"/>
              </a:rPr>
              <a:t>Gracias por su Interés</a:t>
            </a:r>
          </a:p>
        </p:txBody>
      </p:sp>
      <p:pic>
        <p:nvPicPr>
          <p:cNvPr id="12" name="Imagen 11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6056560-EBA1-44FA-A757-1B105A5E1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34" y="4493291"/>
            <a:ext cx="4099199" cy="11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8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Personalizado 1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6BCD7D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arquitectura</Template>
  <TotalTime>71</TotalTime>
  <Words>52</Words>
  <Application>Microsoft Office PowerPoint</Application>
  <PresentationFormat>Panorámica</PresentationFormat>
  <Paragraphs>13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Arial Narrow</vt:lpstr>
      <vt:lpstr>Asap SemiBold</vt:lpstr>
      <vt:lpstr>Calibri</vt:lpstr>
      <vt:lpstr>Corbel</vt:lpstr>
      <vt:lpstr>Wingdings 2</vt:lpstr>
      <vt:lpstr>Marco</vt:lpstr>
      <vt:lpstr>Calculate+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Calculate+</dc:title>
  <dc:creator>TOMAS  ANDRES ALVAREZ ABARCA</dc:creator>
  <cp:lastModifiedBy>TOMAS  ANDRES ALVAREZ ABARCA</cp:lastModifiedBy>
  <cp:revision>10</cp:revision>
  <dcterms:created xsi:type="dcterms:W3CDTF">2021-10-14T17:09:14Z</dcterms:created>
  <dcterms:modified xsi:type="dcterms:W3CDTF">2021-10-14T20:29:07Z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